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28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Our </a:t>
            </a:r>
            <a:r>
              <a:rPr lang="zh-CN" altLang="en-US" sz="3200" b="0" strike="noStrike" spc="-1" dirty="0">
                <a:solidFill>
                  <a:srgbClr val="000000"/>
                </a:solidFill>
                <a:latin typeface="Trebuchet MS"/>
              </a:rPr>
              <a:t>目标</a:t>
            </a:r>
            <a:r>
              <a:rPr lang="en-US" sz="3200" b="0" strike="noStrike" spc="-1" dirty="0">
                <a:solidFill>
                  <a:srgbClr val="000000"/>
                </a:solidFill>
                <a:latin typeface="Trebuchet MS"/>
              </a:rPr>
              <a:t> has been to describe how to work with private, local and global memory.  We’ve ignored many well-known techniques for making matrix multiplication fast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The number of work items must be a multiple of the fundamental machine “vector width”.  This is the </a:t>
            </a: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on AMD, warp on NVIDIA, and the number of SIMD lanes exposed by vector units on a CPU</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optimize reuse of data, you need to use blocking techniques  </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Decompose matrices into tiles such that three tiles just fit in the fastest (private)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Copy tiles into local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Do the multiplication over the tiles</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Matrix Multiplication</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write your first complete OpenCL kernel “from scratch”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multiply a pair of matrices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the provided matrix multiplication OpenCL host program including the function to generate matrices and test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Create a kernel to do the multiplication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provided OpenCL host program to use your kernel</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Verify the results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chain of vector additions produced the correct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19883</TotalTime>
  <Words>26868</Words>
  <Application>Microsoft Office PowerPoint</Application>
  <PresentationFormat>全屏显示(4:3)</PresentationFormat>
  <Paragraphs>3726</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1280</cp:revision>
  <dcterms:created xsi:type="dcterms:W3CDTF">2013-06-29T14:06:29Z</dcterms:created>
  <dcterms:modified xsi:type="dcterms:W3CDTF">2019-08-03T11:25:27Z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